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8" name="Picture 8" descr="can-adaptt-logo-560x9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1" y="914400"/>
            <a:ext cx="2141287" cy="36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STOP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762000"/>
            <a:ext cx="147874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TEACH-bili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1" y="685800"/>
            <a:ext cx="16682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http://insite.camh.net/images/camh_ENGLISH_purple_64998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181855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T:\Addiction Program\Nicotine Dependence Services\Logos\CAMH Logos\Pregnets\Pregnets lrg trans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750826"/>
            <a:ext cx="1727200" cy="53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104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689601" y="1752600"/>
            <a:ext cx="5832961" cy="437991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5341" y="266785"/>
            <a:ext cx="8254876" cy="833718"/>
          </a:xfrm>
        </p:spPr>
        <p:txBody>
          <a:bodyPr>
            <a:normAutofit/>
          </a:bodyPr>
          <a:lstStyle>
            <a:lvl1pPr algn="l">
              <a:defRPr sz="2600" b="0"/>
            </a:lvl1pPr>
          </a:lstStyle>
          <a:p>
            <a:r>
              <a:rPr lang="en-CA" dirty="0" smtClean="0"/>
              <a:t>Click to edit Master title style</a:t>
            </a:r>
            <a:endParaRPr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1100503"/>
            <a:ext cx="8254876" cy="490236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406400" y="457200"/>
            <a:ext cx="114808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47961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499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884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33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36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83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0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9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0581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0" y="6530340"/>
            <a:ext cx="12192000" cy="327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737600" y="6530340"/>
            <a:ext cx="3454400" cy="327660"/>
          </a:xfrm>
          <a:prstGeom prst="rect">
            <a:avLst/>
          </a:prstGeom>
          <a:solidFill>
            <a:srgbClr val="0158A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1125200" y="1387475"/>
            <a:ext cx="609600" cy="457200"/>
          </a:xfrm>
          <a:prstGeom prst="rect">
            <a:avLst/>
          </a:prstGeom>
          <a:solidFill>
            <a:srgbClr val="F89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820400" y="1039813"/>
            <a:ext cx="609600" cy="457200"/>
          </a:xfrm>
          <a:prstGeom prst="rect">
            <a:avLst/>
          </a:prstGeom>
          <a:solidFill>
            <a:srgbClr val="C50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1125200" y="779463"/>
            <a:ext cx="609600" cy="457200"/>
          </a:xfrm>
          <a:prstGeom prst="rect">
            <a:avLst/>
          </a:prstGeom>
          <a:solidFill>
            <a:srgbClr val="42C4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820400" y="442913"/>
            <a:ext cx="609600" cy="457200"/>
          </a:xfrm>
          <a:prstGeom prst="rect">
            <a:avLst/>
          </a:prstGeom>
          <a:solidFill>
            <a:srgbClr val="C1D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1472597" y="6485716"/>
            <a:ext cx="660400" cy="372284"/>
          </a:xfrm>
          <a:prstGeom prst="rect">
            <a:avLst/>
          </a:prstGeom>
        </p:spPr>
        <p:txBody>
          <a:bodyPr lIns="0" rIns="0" bIns="0" anchor="ctr" anchorCtr="0">
            <a:norm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 baseline="0">
                <a:solidFill>
                  <a:schemeClr val="tx2"/>
                </a:solidFill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fld id="{E3B114E1-86A8-4701-98B9-F09039BDD333}" type="slidenum">
              <a:rPr lang="en-US" sz="1600" smtClean="0">
                <a:solidFill>
                  <a:srgbClr val="FFFFFF"/>
                </a:solidFill>
              </a:r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oster-Gallery-Chart.png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783632" y="1340769"/>
            <a:ext cx="6616700" cy="4784725"/>
          </a:xfrm>
        </p:spPr>
      </p:pic>
      <p:sp>
        <p:nvSpPr>
          <p:cNvPr id="5" name="Rectangle 2"/>
          <p:cNvSpPr>
            <a:spLocks/>
          </p:cNvSpPr>
          <p:nvPr/>
        </p:nvSpPr>
        <p:spPr bwMode="auto">
          <a:xfrm>
            <a:off x="2008188" y="584201"/>
            <a:ext cx="8192268" cy="75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800080"/>
                </a:solidFill>
                <a:latin typeface="Calibri" pitchFamily="34" charset="0"/>
              </a:rPr>
              <a:t>NDS KT Model</a:t>
            </a:r>
            <a:endParaRPr lang="en-US" sz="4000" b="1" dirty="0">
              <a:solidFill>
                <a:srgbClr val="80008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&amp;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B15E6B76844AA3D5C3E63A53993E" ma:contentTypeVersion="2" ma:contentTypeDescription="Create a new document." ma:contentTypeScope="" ma:versionID="e3db6b79a813650e0ff87f96dac3a6e7">
  <xsd:schema xmlns:xsd="http://www.w3.org/2001/XMLSchema" xmlns:xs="http://www.w3.org/2001/XMLSchema" xmlns:p="http://schemas.microsoft.com/office/2006/metadata/properties" xmlns:ns1="http://schemas.microsoft.com/sharepoint/v3" xmlns:ns2="8985c450-75b7-4087-88ce-ab229582c256" targetNamespace="http://schemas.microsoft.com/office/2006/metadata/properties" ma:root="true" ma:fieldsID="610bfe99804843be8f6389d638343d00" ns1:_="" ns2:_="">
    <xsd:import namespace="http://schemas.microsoft.com/sharepoint/v3"/>
    <xsd:import namespace="8985c450-75b7-4087-88ce-ab229582c25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5c450-75b7-4087-88ce-ab229582c2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109598-B3A7-403B-BE26-7624EBD3852F}"/>
</file>

<file path=customXml/itemProps2.xml><?xml version="1.0" encoding="utf-8"?>
<ds:datastoreItem xmlns:ds="http://schemas.openxmlformats.org/officeDocument/2006/customXml" ds:itemID="{BDD61CF4-3E01-4BCF-8362-5F3DF69B5763}"/>
</file>

<file path=customXml/itemProps3.xml><?xml version="1.0" encoding="utf-8"?>
<ds:datastoreItem xmlns:ds="http://schemas.openxmlformats.org/officeDocument/2006/customXml" ds:itemID="{888F0D96-F18A-45EB-95FB-BAF96CA9C8B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Helvetica</vt:lpstr>
      <vt:lpstr>L&amp;L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Minian</dc:creator>
  <cp:lastModifiedBy>Nadia Minian</cp:lastModifiedBy>
  <cp:revision>1</cp:revision>
  <dcterms:created xsi:type="dcterms:W3CDTF">2022-04-05T16:36:58Z</dcterms:created>
  <dcterms:modified xsi:type="dcterms:W3CDTF">2022-04-05T16:37:29Z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0x0101004797B15E6B76844AA3D5C3E63A53993E</vt:lpwstr>
  </property>
</Properties>
</file>